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77" r:id="rId2"/>
    <p:sldId id="754" r:id="rId3"/>
    <p:sldId id="776" r:id="rId4"/>
    <p:sldId id="773" r:id="rId5"/>
    <p:sldId id="774" r:id="rId6"/>
    <p:sldId id="788" r:id="rId7"/>
    <p:sldId id="755" r:id="rId8"/>
    <p:sldId id="777" r:id="rId9"/>
    <p:sldId id="779" r:id="rId10"/>
    <p:sldId id="784" r:id="rId11"/>
    <p:sldId id="787" r:id="rId12"/>
    <p:sldId id="763" r:id="rId13"/>
    <p:sldId id="785" r:id="rId14"/>
    <p:sldId id="786" r:id="rId15"/>
    <p:sldId id="7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FF3"/>
    <a:srgbClr val="90ED91"/>
    <a:srgbClr val="FFC0CB"/>
    <a:srgbClr val="5DC762"/>
    <a:srgbClr val="FDE824"/>
    <a:srgbClr val="20908C"/>
    <a:srgbClr val="3B528B"/>
    <a:srgbClr val="450C54"/>
    <a:srgbClr val="BEBEBE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3087" autoAdjust="0"/>
  </p:normalViewPr>
  <p:slideViewPr>
    <p:cSldViewPr snapToGrid="0" showGuides="1">
      <p:cViewPr varScale="1">
        <p:scale>
          <a:sx n="138" d="100"/>
          <a:sy n="138" d="100"/>
        </p:scale>
        <p:origin x="1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Pretty sure I regress out effect of “sort” and just look for differences based on CD127 status within DP group… my intention being to regress out differences b/w PD-1/CD57 when using a group to compare to DP </a:t>
            </a:r>
            <a:r>
              <a:rPr lang="en-US" b="0"/>
              <a:t>CD127+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6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Along with ERK1/2, also see MAPK, general intracellular signal transduction up in CD127+, meaning activation (TCRs stimulated?)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/>
              <a:t>Wnt</a:t>
            </a:r>
            <a:r>
              <a:rPr lang="en-US" dirty="0"/>
              <a:t> up in primed (naïve) T cells, so not sure what that means for non-naïve T cells…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0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Point 2a: contrary to hypothesis that DP CD127</a:t>
            </a:r>
            <a:r>
              <a:rPr lang="en-US" baseline="30000" dirty="0"/>
              <a:t>+</a:t>
            </a:r>
            <a:r>
              <a:rPr lang="en-US" dirty="0"/>
              <a:t>s for example may associate with worse outcome due to proliferating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Vars &gt; 99% basically genetic fixation (unlikely to lose now given the need for the same position to mutate again with 16k genome)? And vars &lt; 5% basically new vars, so recently acquired (since all var </a:t>
            </a:r>
            <a:r>
              <a:rPr lang="en-US" b="0" dirty="0" err="1"/>
              <a:t>freqs</a:t>
            </a:r>
            <a:r>
              <a:rPr lang="en-US" b="0" dirty="0"/>
              <a:t> start at 0% in a sense…)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# mean across positions and libs is 13,697 reads covering a specific position per lib, so that's 50*13,697 = ~680k X depth or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Got the same # doing sum(</a:t>
            </a:r>
            <a:r>
              <a:rPr lang="en-US" sz="12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combined_coverage_data$coverage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) / 16569 (MT genome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8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</a:t>
            </a:r>
            <a:r>
              <a:rPr lang="en-US" dirty="0" err="1"/>
              <a:t>min_var_freq</a:t>
            </a:r>
            <a:r>
              <a:rPr lang="en-US" dirty="0"/>
              <a:t> used here</a:t>
            </a:r>
          </a:p>
          <a:p>
            <a:r>
              <a:rPr lang="en-US" dirty="0"/>
              <a:t>Cutoff of 2 is what I’ve used elsewhere/previously</a:t>
            </a:r>
          </a:p>
          <a:p>
            <a:r>
              <a:rPr lang="en-US" dirty="0"/>
              <a:t>Cutoff means # of supporting reads for var or ref on both strands (+/-)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filter(</a:t>
            </a:r>
            <a:r>
              <a:rPr lang="en-US" b="0" dirty="0" err="1"/>
              <a:t>var_supporting_reads_on_plus_strand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var_supporting_reads_on_minus_strand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ref_supporting_reads_on_minus_strand</a:t>
            </a:r>
            <a:r>
              <a:rPr lang="en-US" b="0" dirty="0"/>
              <a:t> &gt; cutoff)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Low </a:t>
            </a:r>
            <a:r>
              <a:rPr lang="en-US" dirty="0" err="1"/>
              <a:t>freq</a:t>
            </a:r>
            <a:r>
              <a:rPr lang="en-US" dirty="0"/>
              <a:t> vars could be in many cells but more </a:t>
            </a:r>
            <a:r>
              <a:rPr lang="en-US" dirty="0" err="1"/>
              <a:t>heteroplasmic</a:t>
            </a:r>
            <a:r>
              <a:rPr lang="en-US" dirty="0"/>
              <a:t> or in few cells but more </a:t>
            </a:r>
            <a:r>
              <a:rPr lang="en-US" dirty="0" err="1"/>
              <a:t>homoplasmic</a:t>
            </a:r>
            <a:r>
              <a:rPr lang="en-US" dirty="0"/>
              <a:t>… both meaning recent divisions?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Asking if interpretation is right, for high </a:t>
            </a:r>
            <a:r>
              <a:rPr lang="en-US" b="0" dirty="0" err="1"/>
              <a:t>freq</a:t>
            </a:r>
            <a:r>
              <a:rPr lang="en-US" b="0" dirty="0"/>
              <a:t> vars it’s really just that non-</a:t>
            </a:r>
            <a:r>
              <a:rPr lang="en-US" b="0" dirty="0" err="1"/>
              <a:t>exh</a:t>
            </a:r>
            <a:r>
              <a:rPr lang="en-US" b="0" dirty="0"/>
              <a:t> CD127 is low… then PD-1/CD57 high in low </a:t>
            </a:r>
            <a:r>
              <a:rPr lang="en-US" b="0" dirty="0" err="1"/>
              <a:t>freq</a:t>
            </a:r>
            <a:r>
              <a:rPr lang="en-US" b="0" dirty="0"/>
              <a:t> vars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Does this then place non-</a:t>
            </a:r>
            <a:r>
              <a:rPr lang="en-US" b="0" dirty="0" err="1"/>
              <a:t>exh</a:t>
            </a:r>
            <a:r>
              <a:rPr lang="en-US" b="0" dirty="0"/>
              <a:t> farther from DN than DN is from DP CD127+ in lineage space? And PD-1/CD57 closer than PD-1 and DP CD127?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maybe bimodal because quick process between loss and fixation?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So sort to sort variation &gt; donor to donor variation?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Top right hit is for HAVCR1 (IR), so maybe DP CD127 actually yes less Tex than other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EOMES not always </a:t>
            </a:r>
            <a:r>
              <a:rPr lang="en-US" dirty="0" err="1"/>
              <a:t>exh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grouped by nearest gene &amp; nearest promoter before slicing to get unique peaks (so will still see ”duplicates” meaning different nearest gene and promoter)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This wasn’t </a:t>
            </a:r>
            <a:r>
              <a:rPr lang="en-US" dirty="0" err="1"/>
              <a:t>visable</a:t>
            </a:r>
            <a:r>
              <a:rPr lang="en-US" dirty="0"/>
              <a:t> before I don’t think (at least not in both contrasts) pre-</a:t>
            </a:r>
            <a:r>
              <a:rPr lang="en-US" dirty="0" err="1"/>
              <a:t>reseq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The most correct way to say title is this set (genes close to peaks more accessible in DP PD-1+ vs. DP CD127+) is enriched relative to whole genome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Consistent results with combining DP CD127</a:t>
            </a:r>
            <a:r>
              <a:rPr lang="en-US" baseline="30000" dirty="0"/>
              <a:t>-</a:t>
            </a:r>
            <a:r>
              <a:rPr lang="en-US" dirty="0"/>
              <a:t> groups in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C7E36-AF36-1C6B-9185-6113A504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9" y="1719510"/>
            <a:ext cx="5185250" cy="513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50798-D513-F6A2-7E42-96A34A88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" y="1719510"/>
            <a:ext cx="5180265" cy="51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4"/>
            <a:ext cx="5541084" cy="318489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see enrichment of T cell differentiation (as well as regulation of immunoglobulin mediated immune response, developmental processes) in bottom block here (accessible in 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B91CC-DFCB-BEAB-DE9A-E61E6DF8A116}"/>
              </a:ext>
            </a:extLst>
          </p:cNvPr>
          <p:cNvGrpSpPr/>
          <p:nvPr/>
        </p:nvGrpSpPr>
        <p:grpSpPr>
          <a:xfrm>
            <a:off x="7083751" y="8289"/>
            <a:ext cx="5108249" cy="6858000"/>
            <a:chOff x="7083751" y="8289"/>
            <a:chExt cx="510824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5185E9-4F67-7B7D-0829-7ACE8721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751" y="8289"/>
              <a:ext cx="5108249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E8036-345A-7803-ED47-31466AA824D8}"/>
                </a:ext>
              </a:extLst>
            </p:cNvPr>
            <p:cNvSpPr/>
            <p:nvPr/>
          </p:nvSpPr>
          <p:spPr>
            <a:xfrm>
              <a:off x="8985099" y="608441"/>
              <a:ext cx="946673" cy="6249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A5329-EDB0-5491-1C37-BF2EAF2AC839}"/>
              </a:ext>
            </a:extLst>
          </p:cNvPr>
          <p:cNvCxnSpPr/>
          <p:nvPr/>
        </p:nvCxnSpPr>
        <p:spPr>
          <a:xfrm flipH="1">
            <a:off x="9093896" y="5336088"/>
            <a:ext cx="543979" cy="939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6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CD127</a:t>
            </a:r>
            <a:r>
              <a:rPr lang="en-US" baseline="30000" dirty="0"/>
              <a:t>+</a:t>
            </a:r>
            <a:r>
              <a:rPr lang="en-US" dirty="0"/>
              <a:t> up in ERK/MAPK, grouped CD127</a:t>
            </a:r>
            <a:r>
              <a:rPr lang="en-US" baseline="30000" dirty="0"/>
              <a:t>-</a:t>
            </a:r>
            <a:r>
              <a:rPr lang="en-US" dirty="0"/>
              <a:t> up in </a:t>
            </a:r>
            <a:r>
              <a:rPr lang="en-US" dirty="0" err="1"/>
              <a:t>Wnt</a:t>
            </a:r>
            <a:r>
              <a:rPr lang="en-US" dirty="0"/>
              <a:t> (appropriate to group?)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02284-35D4-8209-A664-DBC49569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87" y="1690689"/>
            <a:ext cx="5193434" cy="516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93E28-BA21-5F06-8169-91207682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0" y="1690688"/>
            <a:ext cx="5181407" cy="51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284746" cy="4093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variants: choosing params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Ref/var supporting reads cutoff fine at 2/strand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min_var_freq</a:t>
            </a:r>
            <a:r>
              <a:rPr lang="en-US" dirty="0"/>
              <a:t> of 0.003 (lowest w/ strongest results)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Epigenetics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Proliferation gene set doesn’t seem enriched in any side of contrasts looked at so far (CD127 related ones)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both less T</a:t>
            </a:r>
            <a:r>
              <a:rPr lang="en-US" baseline="-25000" dirty="0"/>
              <a:t>ex</a:t>
            </a:r>
            <a:r>
              <a:rPr lang="en-US" dirty="0"/>
              <a:t> (HAVCR1 peak less accessible) and less T</a:t>
            </a:r>
            <a:r>
              <a:rPr lang="en-US" baseline="-25000" dirty="0"/>
              <a:t>eff</a:t>
            </a:r>
            <a:r>
              <a:rPr lang="en-US" dirty="0"/>
              <a:t> (cytolysis gene sets less accessible)?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ERK/MAPK gene set more accessible in CD127</a:t>
            </a:r>
            <a:r>
              <a:rPr lang="en-US" baseline="30000" dirty="0"/>
              <a:t>+</a:t>
            </a:r>
            <a:r>
              <a:rPr lang="en-US" dirty="0"/>
              <a:t>, more active?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4437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slides for Long lab </a:t>
            </a:r>
            <a:r>
              <a:rPr lang="en-US" dirty="0" err="1"/>
              <a:t>reseq</a:t>
            </a:r>
            <a:r>
              <a:rPr lang="en-US" dirty="0"/>
              <a:t>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Homer TF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TEAseq</a:t>
            </a:r>
            <a:r>
              <a:rPr lang="en-US" dirty="0"/>
              <a:t>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2A506-C2BC-13C6-AF31-7E92C045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" y="4695816"/>
            <a:ext cx="3752062" cy="2174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CFB33-9D18-0A74-9DDA-70145A7C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63" y="4667251"/>
            <a:ext cx="5023967" cy="206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6583F-CC64-A66F-E2DF-823FC50EF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28" y="3637828"/>
            <a:ext cx="3249476" cy="3220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8EC8B-389D-73F1-6360-1019A1B55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30" y="107879"/>
            <a:ext cx="3246352" cy="3220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3F932-6A92-008E-FE0D-BB6AF63730E9}"/>
              </a:ext>
            </a:extLst>
          </p:cNvPr>
          <p:cNvSpPr txBox="1"/>
          <p:nvPr/>
        </p:nvSpPr>
        <p:spPr>
          <a:xfrm>
            <a:off x="2578683" y="4256545"/>
            <a:ext cx="15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stats added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8F14D-14CC-8E56-88A3-F32762632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778" y="2480653"/>
            <a:ext cx="3246351" cy="2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observe many enriched sets with </a:t>
            </a:r>
            <a:r>
              <a:rPr lang="en-US" dirty="0" err="1"/>
              <a:t>stringdb</a:t>
            </a:r>
            <a:r>
              <a:rPr lang="en-US" dirty="0"/>
              <a:t>/</a:t>
            </a:r>
            <a:r>
              <a:rPr lang="en-US" dirty="0" err="1"/>
              <a:t>kegg</a:t>
            </a:r>
            <a:r>
              <a:rPr lang="en-US" dirty="0"/>
              <a:t> methods for DP vs.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B024B-2F2C-67BF-3865-CBBB3509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70" y="1690688"/>
            <a:ext cx="777240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771208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 &amp; epigenetics from </a:t>
            </a:r>
            <a:r>
              <a:rPr lang="en-US" dirty="0" err="1"/>
              <a:t>reseq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reseq</a:t>
            </a:r>
            <a:r>
              <a:rPr lang="en-US" dirty="0"/>
              <a:t>, cover MT genome to ~680k X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6246-C33B-375F-5A31-AF8555D9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7" y="1552462"/>
            <a:ext cx="8522855" cy="53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observe DP CD57</a:t>
            </a:r>
            <a:r>
              <a:rPr lang="en-US" baseline="30000" dirty="0"/>
              <a:t>+</a:t>
            </a:r>
            <a:r>
              <a:rPr lang="en-US" dirty="0"/>
              <a:t> having most MT SNV variants across various supporting read cutoffs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5835-334B-43E4-4F58-B69DDC00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" y="2392180"/>
            <a:ext cx="11968019" cy="346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E3CBA-F373-C60A-3DC0-C81943FBFEC4}"/>
              </a:ext>
            </a:extLst>
          </p:cNvPr>
          <p:cNvSpPr txBox="1"/>
          <p:nvPr/>
        </p:nvSpPr>
        <p:spPr>
          <a:xfrm>
            <a:off x="8491630" y="6077570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*stats not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6DF9E-4A83-912B-C0D4-08484C405095}"/>
              </a:ext>
            </a:extLst>
          </p:cNvPr>
          <p:cNvSpPr txBox="1"/>
          <p:nvPr/>
        </p:nvSpPr>
        <p:spPr>
          <a:xfrm>
            <a:off x="1023257" y="6077570"/>
            <a:ext cx="625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means # of supporting reads for var or ref on both strands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28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strength increased with lower </a:t>
            </a:r>
            <a:r>
              <a:rPr lang="en-US" dirty="0" err="1"/>
              <a:t>min_var_freq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1D81C-8292-FDC3-5B05-63858FD4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2458748"/>
            <a:ext cx="11866418" cy="339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14D5E-F85A-4E44-E876-F4C3DDAD640C}"/>
              </a:ext>
            </a:extLst>
          </p:cNvPr>
          <p:cNvSpPr txBox="1"/>
          <p:nvPr/>
        </p:nvSpPr>
        <p:spPr>
          <a:xfrm>
            <a:off x="2273709" y="5846544"/>
            <a:ext cx="554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0.003 is the highest </a:t>
            </a:r>
            <a:r>
              <a:rPr lang="en-US" dirty="0" err="1"/>
              <a:t>min_var_freq</a:t>
            </a:r>
            <a:r>
              <a:rPr lang="en-US" dirty="0"/>
              <a:t> with </a:t>
            </a:r>
            <a:r>
              <a:rPr lang="en-US" dirty="0" err="1"/>
              <a:t>padj</a:t>
            </a:r>
            <a:r>
              <a:rPr lang="en-US" dirty="0"/>
              <a:t> significances </a:t>
            </a:r>
          </a:p>
          <a:p>
            <a:r>
              <a:rPr lang="en-US" dirty="0"/>
              <a:t>(same comparisons as 0.002)</a:t>
            </a:r>
          </a:p>
        </p:txBody>
      </p:sp>
    </p:spTree>
    <p:extLst>
      <p:ext uri="{BB962C8B-B14F-4D97-AF65-F5344CB8AC3E}">
        <p14:creationId xmlns:p14="http://schemas.microsoft.com/office/powerpoint/2010/main" val="108052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high </a:t>
            </a:r>
            <a:r>
              <a:rPr lang="en-US" dirty="0" err="1"/>
              <a:t>freq</a:t>
            </a:r>
            <a:r>
              <a:rPr lang="en-US" dirty="0"/>
              <a:t> variants mean a history of cell divisions and low </a:t>
            </a:r>
            <a:r>
              <a:rPr lang="en-US" dirty="0" err="1"/>
              <a:t>freq</a:t>
            </a:r>
            <a:r>
              <a:rPr lang="en-US" dirty="0"/>
              <a:t> ones mean recent cell divisions?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6BBC8-1861-D389-DC10-7FC20C39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3" y="2230593"/>
            <a:ext cx="10737797" cy="44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814403"/>
          </a:xfrm>
        </p:spPr>
        <p:txBody>
          <a:bodyPr>
            <a:normAutofit fontScale="90000"/>
          </a:bodyPr>
          <a:lstStyle/>
          <a:p>
            <a:r>
              <a:rPr lang="en-US" dirty="0"/>
              <a:t>Paired </a:t>
            </a:r>
            <a:r>
              <a:rPr lang="en-US" dirty="0" err="1"/>
              <a:t>wilcox</a:t>
            </a:r>
            <a:r>
              <a:rPr lang="en-US" dirty="0"/>
              <a:t> tests have ~same significance conclusions, minimal donor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FBC-40CF-9288-78B0-24BB166B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5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153073" cy="1925493"/>
          </a:xfrm>
        </p:spPr>
        <p:txBody>
          <a:bodyPr>
            <a:normAutofit/>
          </a:bodyPr>
          <a:lstStyle/>
          <a:p>
            <a:r>
              <a:rPr lang="en-US" dirty="0"/>
              <a:t>Peak near HAVCR1 gene less accessible in DP CD127</a:t>
            </a:r>
            <a:r>
              <a:rPr lang="en-US" baseline="30000" dirty="0"/>
              <a:t>+</a:t>
            </a:r>
            <a:r>
              <a:rPr lang="en-US" dirty="0"/>
              <a:t> vs. both other DPs, perhaps DP CD127+ less T</a:t>
            </a:r>
            <a:r>
              <a:rPr lang="en-US" baseline="-25000" dirty="0"/>
              <a:t>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5855C-630E-E6D2-7CAC-DAE23927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4" y="2283209"/>
            <a:ext cx="4593310" cy="456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04A38-0441-C137-66F9-C4F72F85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69" y="2290618"/>
            <a:ext cx="4596203" cy="45683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618E2-5A16-CDAA-78CB-042D34A99976}"/>
              </a:ext>
            </a:extLst>
          </p:cNvPr>
          <p:cNvCxnSpPr/>
          <p:nvPr/>
        </p:nvCxnSpPr>
        <p:spPr>
          <a:xfrm>
            <a:off x="4784942" y="2843408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DF3A05-B719-5648-1033-478604BC930E}"/>
              </a:ext>
            </a:extLst>
          </p:cNvPr>
          <p:cNvCxnSpPr/>
          <p:nvPr/>
        </p:nvCxnSpPr>
        <p:spPr>
          <a:xfrm>
            <a:off x="10273430" y="1945006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Cytolysis, regulation of extrathymic T cell differentiation gene sets enriched in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sorts vs. DP CD127</a:t>
            </a:r>
            <a:r>
              <a:rPr lang="en-US" baseline="30000" dirty="0"/>
              <a:t>+</a:t>
            </a:r>
            <a:r>
              <a:rPr lang="en-US" dirty="0"/>
              <a:t>, so perhaps DP CD127</a:t>
            </a:r>
            <a:r>
              <a:rPr lang="en-US" baseline="30000" dirty="0"/>
              <a:t>+</a:t>
            </a:r>
            <a:r>
              <a:rPr lang="en-US" dirty="0"/>
              <a:t> also less T</a:t>
            </a:r>
            <a:r>
              <a:rPr lang="en-US" baseline="-25000" dirty="0"/>
              <a:t>eff</a:t>
            </a:r>
            <a:r>
              <a:rPr lang="en-US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CC7CE-E22D-267D-37F4-740E2EB3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23" y="2094786"/>
            <a:ext cx="4796968" cy="4734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C4BBE-53B5-DA83-4524-17D8E727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65867"/>
            <a:ext cx="4796968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58201</TotalTime>
  <Words>877</Words>
  <Application>Microsoft Macintosh PowerPoint</Application>
  <PresentationFormat>Widescreen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With reseq, cover MT genome to ~680k X depth</vt:lpstr>
      <vt:lpstr>Still observe DP CD57+ having most MT SNV variants across various supporting read cutoffs</vt:lpstr>
      <vt:lpstr>Trend strength increased with lower min_var_freq</vt:lpstr>
      <vt:lpstr>Do high freq variants mean a history of cell divisions and low freq ones mean recent cell divisions?</vt:lpstr>
      <vt:lpstr>Paired wilcox tests have ~same significance conclusions, minimal donor effect</vt:lpstr>
      <vt:lpstr>Peak near HAVCR1 gene less accessible in DP CD127+ vs. both other DPs, perhaps DP CD127+ less Tex</vt:lpstr>
      <vt:lpstr>Cytolysis, regulation of extrathymic T cell differentiation gene sets enriched in DP PD-1+/CD57+ sorts vs. DP CD127+, so perhaps DP CD127+ also less Teff?</vt:lpstr>
      <vt:lpstr>Consistent results with combining DP CD127- groups in analysis</vt:lpstr>
      <vt:lpstr>Also see enrichment of T cell differentiation (as well as regulation of immunoglobulin mediated immune response, developmental processes) in bottom block here (accessible in DP CD57+ and DP PD-1+)</vt:lpstr>
      <vt:lpstr>Grouped CD127+ up in ERK/MAPK, grouped CD127- up in Wnt (appropriate to group?)</vt:lpstr>
      <vt:lpstr>Conclusions</vt:lpstr>
      <vt:lpstr>Next steps</vt:lpstr>
      <vt:lpstr>Do observe many enriched sets with stringdb/kegg methods for DP vs. non-exhausted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9254</cp:revision>
  <dcterms:created xsi:type="dcterms:W3CDTF">2023-09-15T17:40:02Z</dcterms:created>
  <dcterms:modified xsi:type="dcterms:W3CDTF">2024-08-23T00:02:27Z</dcterms:modified>
</cp:coreProperties>
</file>